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309" r:id="rId6"/>
    <p:sldId id="301" r:id="rId7"/>
    <p:sldId id="260" r:id="rId8"/>
    <p:sldId id="310" r:id="rId9"/>
    <p:sldId id="297" r:id="rId10"/>
    <p:sldId id="299" r:id="rId11"/>
    <p:sldId id="308" r:id="rId12"/>
    <p:sldId id="311" r:id="rId13"/>
    <p:sldId id="312" r:id="rId14"/>
    <p:sldId id="314" r:id="rId15"/>
    <p:sldId id="315" r:id="rId16"/>
    <p:sldId id="303"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39E4B-FD5B-46DE-BF7D-D72FDAA048CE}" type="datetimeFigureOut">
              <a:rPr lang="en-US" smtClean="0"/>
              <a:pPr/>
              <a:t>10/3/2021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4D9CA-F7F5-4DBB-8B22-0437FADFD94E}" type="slidenum">
              <a:rPr lang="en-US" smtClean="0"/>
              <a:pPr/>
              <a:t>‹#›</a:t>
            </a:fld>
            <a:endParaRPr lang="en-US"/>
          </a:p>
        </p:txBody>
      </p:sp>
    </p:spTree>
    <p:extLst>
      <p:ext uri="{BB962C8B-B14F-4D97-AF65-F5344CB8AC3E}">
        <p14:creationId xmlns:p14="http://schemas.microsoft.com/office/powerpoint/2010/main" xmlns="" val="158313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pPr/>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pPr/>
              <a:t>‹#›</a:t>
            </a:fld>
            <a:endParaRPr lang="en-US"/>
          </a:p>
        </p:txBody>
      </p:sp>
    </p:spTree>
    <p:extLst>
      <p:ext uri="{BB962C8B-B14F-4D97-AF65-F5344CB8AC3E}">
        <p14:creationId xmlns:p14="http://schemas.microsoft.com/office/powerpoint/2010/main" xmlns="" val="375774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pPr/>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pPr/>
              <a:t>‹#›</a:t>
            </a:fld>
            <a:endParaRPr lang="en-US"/>
          </a:p>
        </p:txBody>
      </p:sp>
    </p:spTree>
    <p:extLst>
      <p:ext uri="{BB962C8B-B14F-4D97-AF65-F5344CB8AC3E}">
        <p14:creationId xmlns:p14="http://schemas.microsoft.com/office/powerpoint/2010/main" xmlns="" val="47890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pPr/>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pPr/>
              <a:t>‹#›</a:t>
            </a:fld>
            <a:endParaRPr lang="en-US"/>
          </a:p>
        </p:txBody>
      </p:sp>
    </p:spTree>
    <p:extLst>
      <p:ext uri="{BB962C8B-B14F-4D97-AF65-F5344CB8AC3E}">
        <p14:creationId xmlns:p14="http://schemas.microsoft.com/office/powerpoint/2010/main" xmlns="" val="202544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D5F6B-46BB-41FB-A0CD-B9DA8AD0EF15}" type="datetimeFigureOut">
              <a:rPr lang="en-US" smtClean="0"/>
              <a:pPr/>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pPr/>
              <a:t>‹#›</a:t>
            </a:fld>
            <a:endParaRPr lang="en-US"/>
          </a:p>
        </p:txBody>
      </p:sp>
    </p:spTree>
    <p:extLst>
      <p:ext uri="{BB962C8B-B14F-4D97-AF65-F5344CB8AC3E}">
        <p14:creationId xmlns:p14="http://schemas.microsoft.com/office/powerpoint/2010/main" xmlns="" val="54047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D5F6B-46BB-41FB-A0CD-B9DA8AD0EF15}" type="datetimeFigureOut">
              <a:rPr lang="en-US" smtClean="0"/>
              <a:pPr/>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F76BE-CCC5-4B93-ABB3-FEF0DA922F0C}" type="slidenum">
              <a:rPr lang="en-US" smtClean="0"/>
              <a:pPr/>
              <a:t>‹#›</a:t>
            </a:fld>
            <a:endParaRPr lang="en-US"/>
          </a:p>
        </p:txBody>
      </p:sp>
    </p:spTree>
    <p:extLst>
      <p:ext uri="{BB962C8B-B14F-4D97-AF65-F5344CB8AC3E}">
        <p14:creationId xmlns:p14="http://schemas.microsoft.com/office/powerpoint/2010/main" xmlns="" val="215969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D5F6B-46BB-41FB-A0CD-B9DA8AD0EF15}" type="datetimeFigureOut">
              <a:rPr lang="en-US" smtClean="0"/>
              <a:pPr/>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pPr/>
              <a:t>‹#›</a:t>
            </a:fld>
            <a:endParaRPr lang="en-US"/>
          </a:p>
        </p:txBody>
      </p:sp>
    </p:spTree>
    <p:extLst>
      <p:ext uri="{BB962C8B-B14F-4D97-AF65-F5344CB8AC3E}">
        <p14:creationId xmlns:p14="http://schemas.microsoft.com/office/powerpoint/2010/main" xmlns="" val="294681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D5F6B-46BB-41FB-A0CD-B9DA8AD0EF15}" type="datetimeFigureOut">
              <a:rPr lang="en-US" smtClean="0"/>
              <a:pPr/>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F76BE-CCC5-4B93-ABB3-FEF0DA922F0C}" type="slidenum">
              <a:rPr lang="en-US" smtClean="0"/>
              <a:pPr/>
              <a:t>‹#›</a:t>
            </a:fld>
            <a:endParaRPr lang="en-US"/>
          </a:p>
        </p:txBody>
      </p:sp>
    </p:spTree>
    <p:extLst>
      <p:ext uri="{BB962C8B-B14F-4D97-AF65-F5344CB8AC3E}">
        <p14:creationId xmlns:p14="http://schemas.microsoft.com/office/powerpoint/2010/main" xmlns="" val="30456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D5F6B-46BB-41FB-A0CD-B9DA8AD0EF15}" type="datetimeFigureOut">
              <a:rPr lang="en-US" smtClean="0"/>
              <a:pPr/>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F76BE-CCC5-4B93-ABB3-FEF0DA922F0C}" type="slidenum">
              <a:rPr lang="en-US" smtClean="0"/>
              <a:pPr/>
              <a:t>‹#›</a:t>
            </a:fld>
            <a:endParaRPr lang="en-US"/>
          </a:p>
        </p:txBody>
      </p:sp>
    </p:spTree>
    <p:extLst>
      <p:ext uri="{BB962C8B-B14F-4D97-AF65-F5344CB8AC3E}">
        <p14:creationId xmlns:p14="http://schemas.microsoft.com/office/powerpoint/2010/main" xmlns="" val="30441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D5F6B-46BB-41FB-A0CD-B9DA8AD0EF15}" type="datetimeFigureOut">
              <a:rPr lang="en-US" smtClean="0"/>
              <a:pPr/>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F76BE-CCC5-4B93-ABB3-FEF0DA922F0C}" type="slidenum">
              <a:rPr lang="en-US" smtClean="0"/>
              <a:pPr/>
              <a:t>‹#›</a:t>
            </a:fld>
            <a:endParaRPr lang="en-US"/>
          </a:p>
        </p:txBody>
      </p:sp>
    </p:spTree>
    <p:extLst>
      <p:ext uri="{BB962C8B-B14F-4D97-AF65-F5344CB8AC3E}">
        <p14:creationId xmlns:p14="http://schemas.microsoft.com/office/powerpoint/2010/main" xmlns="" val="233605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pPr/>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pPr/>
              <a:t>‹#›</a:t>
            </a:fld>
            <a:endParaRPr lang="en-US"/>
          </a:p>
        </p:txBody>
      </p:sp>
    </p:spTree>
    <p:extLst>
      <p:ext uri="{BB962C8B-B14F-4D97-AF65-F5344CB8AC3E}">
        <p14:creationId xmlns:p14="http://schemas.microsoft.com/office/powerpoint/2010/main" xmlns="" val="40114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5F6B-46BB-41FB-A0CD-B9DA8AD0EF15}" type="datetimeFigureOut">
              <a:rPr lang="en-US" smtClean="0"/>
              <a:pPr/>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F76BE-CCC5-4B93-ABB3-FEF0DA922F0C}" type="slidenum">
              <a:rPr lang="en-US" smtClean="0"/>
              <a:pPr/>
              <a:t>‹#›</a:t>
            </a:fld>
            <a:endParaRPr lang="en-US"/>
          </a:p>
        </p:txBody>
      </p:sp>
    </p:spTree>
    <p:extLst>
      <p:ext uri="{BB962C8B-B14F-4D97-AF65-F5344CB8AC3E}">
        <p14:creationId xmlns:p14="http://schemas.microsoft.com/office/powerpoint/2010/main" xmlns="" val="344524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D5F6B-46BB-41FB-A0CD-B9DA8AD0EF15}" type="datetimeFigureOut">
              <a:rPr lang="en-US" smtClean="0"/>
              <a:pPr/>
              <a:t>10/3/2021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F76BE-CCC5-4B93-ABB3-FEF0DA922F0C}" type="slidenum">
              <a:rPr lang="en-US" smtClean="0"/>
              <a:pPr/>
              <a:t>‹#›</a:t>
            </a:fld>
            <a:endParaRPr lang="en-US"/>
          </a:p>
        </p:txBody>
      </p:sp>
    </p:spTree>
    <p:extLst>
      <p:ext uri="{BB962C8B-B14F-4D97-AF65-F5344CB8AC3E}">
        <p14:creationId xmlns:p14="http://schemas.microsoft.com/office/powerpoint/2010/main" xmlns="" val="22214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media/media1.mp4"/><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9000" y="4343400"/>
            <a:ext cx="2286000" cy="25146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76201"/>
            <a:ext cx="2438400" cy="2133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5600" y="110838"/>
            <a:ext cx="2438400" cy="2133600"/>
          </a:xfrm>
          <a:prstGeom prst="rect">
            <a:avLst/>
          </a:prstGeom>
        </p:spPr>
      </p:pic>
      <p:sp>
        <p:nvSpPr>
          <p:cNvPr id="7" name="Rectangle 6"/>
          <p:cNvSpPr/>
          <p:nvPr/>
        </p:nvSpPr>
        <p:spPr>
          <a:xfrm>
            <a:off x="685800" y="3244341"/>
            <a:ext cx="8153400" cy="888705"/>
          </a:xfrm>
          <a:prstGeom prst="rect">
            <a:avLst/>
          </a:prstGeom>
        </p:spPr>
        <p:txBody>
          <a:bodyPr wrap="square">
            <a:spAutoFit/>
          </a:bodyPr>
          <a:lstStyle/>
          <a:p>
            <a:pPr>
              <a:lnSpc>
                <a:spcPct val="115000"/>
              </a:lnSpc>
              <a:spcAft>
                <a:spcPts val="1000"/>
              </a:spcAft>
            </a:pPr>
            <a:r>
              <a:rPr lang="vi-VN" sz="4500" b="1" dirty="0">
                <a:solidFill>
                  <a:srgbClr val="7030A0"/>
                </a:solidFill>
                <a:latin typeface="Calibri"/>
                <a:ea typeface="Calibri"/>
                <a:cs typeface="Times New Roman"/>
              </a:rPr>
              <a:t>CẦU </a:t>
            </a:r>
            <a:r>
              <a:rPr lang="vi-VN" sz="4500" b="1" dirty="0" smtClean="0">
                <a:solidFill>
                  <a:srgbClr val="7030A0"/>
                </a:solidFill>
                <a:latin typeface="Calibri"/>
                <a:ea typeface="Calibri"/>
                <a:cs typeface="Times New Roman"/>
              </a:rPr>
              <a:t>LÔNG_NHẢY </a:t>
            </a:r>
            <a:r>
              <a:rPr lang="vi-VN" sz="4500" b="1" dirty="0">
                <a:solidFill>
                  <a:srgbClr val="7030A0"/>
                </a:solidFill>
                <a:latin typeface="Calibri"/>
                <a:ea typeface="Calibri"/>
                <a:cs typeface="Times New Roman"/>
              </a:rPr>
              <a:t>DÂY</a:t>
            </a:r>
            <a:endParaRPr lang="en-US" sz="4500" b="1" dirty="0">
              <a:solidFill>
                <a:srgbClr val="7030A0"/>
              </a:solidFill>
              <a:ea typeface="Calibri"/>
              <a:cs typeface="Times New Roman"/>
            </a:endParaRPr>
          </a:p>
        </p:txBody>
      </p:sp>
    </p:spTree>
    <p:extLst>
      <p:ext uri="{BB962C8B-B14F-4D97-AF65-F5344CB8AC3E}">
        <p14:creationId xmlns:p14="http://schemas.microsoft.com/office/powerpoint/2010/main" xmlns="" val="217837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554162"/>
          </a:xfrm>
        </p:spPr>
        <p:txBody>
          <a:bodyPr>
            <a:noAutofit/>
          </a:bodyPr>
          <a:lstStyle/>
          <a:p>
            <a:endParaRPr lang="en-US" sz="5400" dirty="0">
              <a:solidFill>
                <a:srgbClr val="FF0000"/>
              </a:solidFill>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686800" cy="670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9905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4800" dirty="0">
                <a:solidFill>
                  <a:srgbClr val="FF0000"/>
                </a:solidFill>
              </a:rPr>
              <a:t>1.4. Lùi trái</a:t>
            </a:r>
            <a:r>
              <a:rPr lang="en-US" sz="4800" dirty="0">
                <a:solidFill>
                  <a:srgbClr val="FF0000"/>
                </a:solidFill>
              </a:rPr>
              <a:t/>
            </a:r>
            <a:br>
              <a:rPr lang="en-US" sz="4800" dirty="0">
                <a:solidFill>
                  <a:srgbClr val="FF0000"/>
                </a:solidFill>
              </a:rPr>
            </a:br>
            <a:endParaRPr lang="en-US" sz="4800" dirty="0">
              <a:solidFill>
                <a:srgbClr val="FF0000"/>
              </a:solidFill>
            </a:endParaRPr>
          </a:p>
        </p:txBody>
      </p:sp>
      <p:sp>
        <p:nvSpPr>
          <p:cNvPr id="3" name="Content Placeholder 2"/>
          <p:cNvSpPr>
            <a:spLocks noGrp="1"/>
          </p:cNvSpPr>
          <p:nvPr>
            <p:ph idx="1"/>
          </p:nvPr>
        </p:nvSpPr>
        <p:spPr>
          <a:xfrm>
            <a:off x="228600" y="1371600"/>
            <a:ext cx="8763000" cy="5105400"/>
          </a:xfrm>
        </p:spPr>
        <p:txBody>
          <a:bodyPr/>
          <a:lstStyle/>
          <a:p>
            <a:pPr marL="0" indent="0">
              <a:buNone/>
            </a:pPr>
            <a:r>
              <a:rPr lang="vi-VN" dirty="0" smtClean="0"/>
              <a:t>      Khi </a:t>
            </a:r>
            <a:r>
              <a:rPr lang="vi-VN" dirty="0"/>
              <a:t>thấy cầu rơi sát chân trái hoặc trong phạm vi góc ¼ vòng tròn phía sau  bên trái cơ thể thì lấy chân phải làm trụ, chân trái bước lùi về phía sau  hướng cầu rơi 1 bước, độ dài phụ thuộc vào điểm rơi của cầu gần hay xa người, rồi phối hợp đánh cầu trái tay. Sau đó đạp nhanh chân trái  bước về vị trí ban đầu</a:t>
            </a:r>
            <a:endParaRPr lang="en-US" dirty="0"/>
          </a:p>
        </p:txBody>
      </p:sp>
    </p:spTree>
    <p:extLst>
      <p:ext uri="{BB962C8B-B14F-4D97-AF65-F5344CB8AC3E}">
        <p14:creationId xmlns:p14="http://schemas.microsoft.com/office/powerpoint/2010/main" xmlns="" val="70184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228600"/>
            <a:ext cx="7696200" cy="6629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7518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nSpc>
                <a:spcPct val="200000"/>
              </a:lnSpc>
            </a:pPr>
            <a:r>
              <a:rPr lang="en-US" sz="5400" dirty="0" smtClean="0">
                <a:solidFill>
                  <a:srgbClr val="7030A0"/>
                </a:solidFill>
              </a:rPr>
              <a:t>B</a:t>
            </a:r>
            <a:r>
              <a:rPr lang="vi-VN" sz="5400" dirty="0" smtClean="0">
                <a:solidFill>
                  <a:srgbClr val="7030A0"/>
                </a:solidFill>
              </a:rPr>
              <a:t>. </a:t>
            </a:r>
            <a:r>
              <a:rPr lang="vi-VN" sz="5400" dirty="0">
                <a:solidFill>
                  <a:srgbClr val="7030A0"/>
                </a:solidFill>
              </a:rPr>
              <a:t>Nhảy dây</a:t>
            </a:r>
            <a:endParaRPr lang="en-US" sz="5400" dirty="0">
              <a:solidFill>
                <a:srgbClr val="7030A0"/>
              </a:solidFill>
            </a:endParaRPr>
          </a:p>
        </p:txBody>
      </p:sp>
      <p:sp>
        <p:nvSpPr>
          <p:cNvPr id="3" name="Content Placeholder 2"/>
          <p:cNvSpPr>
            <a:spLocks noGrp="1"/>
          </p:cNvSpPr>
          <p:nvPr>
            <p:ph idx="1"/>
          </p:nvPr>
        </p:nvSpPr>
        <p:spPr/>
        <p:txBody>
          <a:bodyPr/>
          <a:lstStyle/>
          <a:p>
            <a:pPr marL="0" lvl="0" indent="0">
              <a:buNone/>
            </a:pPr>
            <a:r>
              <a:rPr lang="vi-VN" b="1" dirty="0" smtClean="0">
                <a:solidFill>
                  <a:srgbClr val="FF0000"/>
                </a:solidFill>
              </a:rPr>
              <a:t>1. </a:t>
            </a:r>
            <a:r>
              <a:rPr lang="en-CA" b="1" dirty="0" err="1" smtClean="0">
                <a:solidFill>
                  <a:srgbClr val="FF0000"/>
                </a:solidFill>
              </a:rPr>
              <a:t>Nhảy</a:t>
            </a:r>
            <a:r>
              <a:rPr lang="en-CA" b="1" dirty="0" smtClean="0">
                <a:solidFill>
                  <a:srgbClr val="FF0000"/>
                </a:solidFill>
              </a:rPr>
              <a:t> </a:t>
            </a:r>
            <a:r>
              <a:rPr lang="en-CA" b="1" dirty="0" err="1">
                <a:solidFill>
                  <a:srgbClr val="FF0000"/>
                </a:solidFill>
              </a:rPr>
              <a:t>dây</a:t>
            </a:r>
            <a:r>
              <a:rPr lang="en-CA" b="1" dirty="0">
                <a:solidFill>
                  <a:srgbClr val="FF0000"/>
                </a:solidFill>
              </a:rPr>
              <a:t> </a:t>
            </a:r>
            <a:r>
              <a:rPr lang="en-CA" b="1" dirty="0" err="1">
                <a:solidFill>
                  <a:srgbClr val="FF0000"/>
                </a:solidFill>
              </a:rPr>
              <a:t>bằng</a:t>
            </a:r>
            <a:r>
              <a:rPr lang="en-CA" b="1" dirty="0">
                <a:solidFill>
                  <a:srgbClr val="FF0000"/>
                </a:solidFill>
              </a:rPr>
              <a:t> 2 </a:t>
            </a:r>
            <a:r>
              <a:rPr lang="en-CA" b="1" dirty="0" err="1">
                <a:solidFill>
                  <a:srgbClr val="FF0000"/>
                </a:solidFill>
              </a:rPr>
              <a:t>chân</a:t>
            </a:r>
            <a:r>
              <a:rPr lang="vi-VN" b="1" dirty="0">
                <a:solidFill>
                  <a:srgbClr val="FF0000"/>
                </a:solidFill>
              </a:rPr>
              <a:t> nhịp </a:t>
            </a:r>
            <a:r>
              <a:rPr lang="vi-VN" b="1" dirty="0" smtClean="0">
                <a:solidFill>
                  <a:srgbClr val="FF0000"/>
                </a:solidFill>
              </a:rPr>
              <a:t>đơn</a:t>
            </a:r>
            <a:endParaRPr lang="en-US" dirty="0">
              <a:solidFill>
                <a:srgbClr val="FF0000"/>
              </a:solidFill>
            </a:endParaRPr>
          </a:p>
          <a:p>
            <a:pPr marL="0" lvl="0" indent="0">
              <a:buNone/>
            </a:pPr>
            <a:r>
              <a:rPr lang="vi-VN" b="1" dirty="0" smtClean="0">
                <a:solidFill>
                  <a:srgbClr val="FF0000"/>
                </a:solidFill>
              </a:rPr>
              <a:t>2. </a:t>
            </a:r>
            <a:r>
              <a:rPr lang="en-CA" b="1" dirty="0" err="1" smtClean="0">
                <a:solidFill>
                  <a:srgbClr val="FF0000"/>
                </a:solidFill>
              </a:rPr>
              <a:t>Nhảy</a:t>
            </a:r>
            <a:r>
              <a:rPr lang="en-CA" b="1" dirty="0" smtClean="0">
                <a:solidFill>
                  <a:srgbClr val="FF0000"/>
                </a:solidFill>
              </a:rPr>
              <a:t> </a:t>
            </a:r>
            <a:r>
              <a:rPr lang="en-CA" b="1" dirty="0" err="1">
                <a:solidFill>
                  <a:srgbClr val="FF0000"/>
                </a:solidFill>
              </a:rPr>
              <a:t>dây</a:t>
            </a:r>
            <a:r>
              <a:rPr lang="en-CA" b="1" dirty="0">
                <a:solidFill>
                  <a:srgbClr val="FF0000"/>
                </a:solidFill>
              </a:rPr>
              <a:t> </a:t>
            </a:r>
            <a:r>
              <a:rPr lang="vi-VN" b="1" dirty="0">
                <a:solidFill>
                  <a:srgbClr val="FF0000"/>
                </a:solidFill>
              </a:rPr>
              <a:t>b</a:t>
            </a:r>
            <a:r>
              <a:rPr lang="en-CA" b="1" dirty="0" err="1">
                <a:solidFill>
                  <a:srgbClr val="FF0000"/>
                </a:solidFill>
              </a:rPr>
              <a:t>ằng</a:t>
            </a:r>
            <a:r>
              <a:rPr lang="en-CA" b="1" dirty="0">
                <a:solidFill>
                  <a:srgbClr val="FF0000"/>
                </a:solidFill>
              </a:rPr>
              <a:t> 2 </a:t>
            </a:r>
            <a:r>
              <a:rPr lang="en-CA" b="1" dirty="0" err="1">
                <a:solidFill>
                  <a:srgbClr val="FF0000"/>
                </a:solidFill>
              </a:rPr>
              <a:t>chân</a:t>
            </a:r>
            <a:r>
              <a:rPr lang="vi-VN" b="1" dirty="0">
                <a:solidFill>
                  <a:srgbClr val="FF0000"/>
                </a:solidFill>
              </a:rPr>
              <a:t> nhịp </a:t>
            </a:r>
            <a:r>
              <a:rPr lang="vi-VN" b="1" dirty="0" smtClean="0">
                <a:solidFill>
                  <a:srgbClr val="FF0000"/>
                </a:solidFill>
              </a:rPr>
              <a:t>đệm</a:t>
            </a:r>
          </a:p>
          <a:p>
            <a:pPr marL="0" lvl="0" indent="0">
              <a:buNone/>
            </a:pPr>
            <a:r>
              <a:rPr lang="vi-VN" b="1" dirty="0" smtClean="0">
                <a:solidFill>
                  <a:srgbClr val="FF0000"/>
                </a:solidFill>
              </a:rPr>
              <a:t>3</a:t>
            </a:r>
            <a:r>
              <a:rPr lang="vi-VN" b="1" dirty="0">
                <a:solidFill>
                  <a:srgbClr val="FF0000"/>
                </a:solidFill>
              </a:rPr>
              <a:t>. Bài nhảy dây</a:t>
            </a:r>
            <a:endParaRPr lang="en-US" b="1" dirty="0">
              <a:solidFill>
                <a:srgbClr val="FF0000"/>
              </a:solidFill>
            </a:endParaRPr>
          </a:p>
        </p:txBody>
      </p:sp>
    </p:spTree>
    <p:extLst>
      <p:ext uri="{BB962C8B-B14F-4D97-AF65-F5344CB8AC3E}">
        <p14:creationId xmlns:p14="http://schemas.microsoft.com/office/powerpoint/2010/main" xmlns="" val="1671344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FF0000"/>
                </a:solidFill>
              </a:rPr>
              <a:t>1. </a:t>
            </a:r>
            <a:r>
              <a:rPr lang="en-CA" b="1" dirty="0" err="1">
                <a:solidFill>
                  <a:srgbClr val="FF0000"/>
                </a:solidFill>
              </a:rPr>
              <a:t>Nhảy</a:t>
            </a:r>
            <a:r>
              <a:rPr lang="en-CA" b="1" dirty="0">
                <a:solidFill>
                  <a:srgbClr val="FF0000"/>
                </a:solidFill>
              </a:rPr>
              <a:t> </a:t>
            </a:r>
            <a:r>
              <a:rPr lang="en-CA" b="1" dirty="0" err="1">
                <a:solidFill>
                  <a:srgbClr val="FF0000"/>
                </a:solidFill>
              </a:rPr>
              <a:t>dây</a:t>
            </a:r>
            <a:r>
              <a:rPr lang="en-CA" b="1" dirty="0">
                <a:solidFill>
                  <a:srgbClr val="FF0000"/>
                </a:solidFill>
              </a:rPr>
              <a:t> </a:t>
            </a:r>
            <a:r>
              <a:rPr lang="en-CA" b="1" dirty="0" err="1">
                <a:solidFill>
                  <a:srgbClr val="FF0000"/>
                </a:solidFill>
              </a:rPr>
              <a:t>bằng</a:t>
            </a:r>
            <a:r>
              <a:rPr lang="en-CA" b="1" dirty="0">
                <a:solidFill>
                  <a:srgbClr val="FF0000"/>
                </a:solidFill>
              </a:rPr>
              <a:t> 2 </a:t>
            </a:r>
            <a:r>
              <a:rPr lang="en-CA" b="1" dirty="0" err="1">
                <a:solidFill>
                  <a:srgbClr val="FF0000"/>
                </a:solidFill>
              </a:rPr>
              <a:t>chân</a:t>
            </a:r>
            <a:r>
              <a:rPr lang="vi-VN" b="1" dirty="0">
                <a:solidFill>
                  <a:srgbClr val="FF0000"/>
                </a:solidFill>
              </a:rPr>
              <a:t> nhịp đơn</a:t>
            </a:r>
            <a:endParaRPr lang="en-US" dirty="0"/>
          </a:p>
        </p:txBody>
      </p:sp>
      <p:sp>
        <p:nvSpPr>
          <p:cNvPr id="3" name="Content Placeholder 2"/>
          <p:cNvSpPr>
            <a:spLocks noGrp="1"/>
          </p:cNvSpPr>
          <p:nvPr>
            <p:ph idx="1"/>
          </p:nvPr>
        </p:nvSpPr>
        <p:spPr/>
        <p:txBody>
          <a:bodyPr/>
          <a:lstStyle/>
          <a:p>
            <a:pPr marL="0" indent="0">
              <a:buNone/>
            </a:pPr>
            <a:r>
              <a:rPr lang="vi-VN" dirty="0" smtClean="0"/>
              <a:t>   </a:t>
            </a:r>
            <a:r>
              <a:rPr lang="en-CA" dirty="0" err="1" smtClean="0"/>
              <a:t>Trọng</a:t>
            </a:r>
            <a:r>
              <a:rPr lang="en-CA" dirty="0" smtClean="0"/>
              <a:t> </a:t>
            </a:r>
            <a:r>
              <a:rPr lang="en-CA" dirty="0" err="1"/>
              <a:t>tâm</a:t>
            </a:r>
            <a:r>
              <a:rPr lang="en-CA" dirty="0"/>
              <a:t> </a:t>
            </a:r>
            <a:r>
              <a:rPr lang="en-CA" dirty="0" err="1"/>
              <a:t>kỹ</a:t>
            </a:r>
            <a:r>
              <a:rPr lang="en-CA" dirty="0"/>
              <a:t> </a:t>
            </a:r>
            <a:r>
              <a:rPr lang="en-CA" dirty="0" err="1"/>
              <a:t>thuật</a:t>
            </a:r>
            <a:r>
              <a:rPr lang="en-CA" dirty="0"/>
              <a:t> </a:t>
            </a:r>
            <a:r>
              <a:rPr lang="en-CA" dirty="0" err="1"/>
              <a:t>nhảy</a:t>
            </a:r>
            <a:r>
              <a:rPr lang="en-CA" dirty="0"/>
              <a:t> </a:t>
            </a:r>
            <a:r>
              <a:rPr lang="en-CA" dirty="0" err="1"/>
              <a:t>dây</a:t>
            </a:r>
            <a:r>
              <a:rPr lang="en-CA" dirty="0"/>
              <a:t> </a:t>
            </a:r>
            <a:r>
              <a:rPr lang="en-CA" dirty="0" err="1"/>
              <a:t>bằng</a:t>
            </a:r>
            <a:r>
              <a:rPr lang="en-CA" dirty="0"/>
              <a:t> 2 </a:t>
            </a:r>
            <a:r>
              <a:rPr lang="en-CA" dirty="0" err="1"/>
              <a:t>chân</a:t>
            </a:r>
            <a:r>
              <a:rPr lang="en-CA" dirty="0"/>
              <a:t> </a:t>
            </a:r>
            <a:r>
              <a:rPr lang="en-CA" dirty="0" err="1"/>
              <a:t>đó</a:t>
            </a:r>
            <a:r>
              <a:rPr lang="en-CA" dirty="0"/>
              <a:t> </a:t>
            </a:r>
            <a:r>
              <a:rPr lang="en-CA" dirty="0" err="1"/>
              <a:t>là</a:t>
            </a:r>
            <a:r>
              <a:rPr lang="en-CA" dirty="0"/>
              <a:t> </a:t>
            </a:r>
            <a:r>
              <a:rPr lang="en-CA" dirty="0" err="1"/>
              <a:t>khi</a:t>
            </a:r>
            <a:r>
              <a:rPr lang="en-CA" dirty="0"/>
              <a:t> </a:t>
            </a:r>
            <a:r>
              <a:rPr lang="en-CA" dirty="0" err="1"/>
              <a:t>bật</a:t>
            </a:r>
            <a:r>
              <a:rPr lang="en-CA" dirty="0"/>
              <a:t> </a:t>
            </a:r>
            <a:r>
              <a:rPr lang="en-CA" dirty="0" err="1"/>
              <a:t>nhảy</a:t>
            </a:r>
            <a:r>
              <a:rPr lang="en-CA" dirty="0"/>
              <a:t> </a:t>
            </a:r>
            <a:r>
              <a:rPr lang="en-CA" dirty="0" err="1"/>
              <a:t>lên</a:t>
            </a:r>
            <a:r>
              <a:rPr lang="en-CA" dirty="0"/>
              <a:t> </a:t>
            </a:r>
            <a:r>
              <a:rPr lang="en-CA" dirty="0" err="1"/>
              <a:t>cao</a:t>
            </a:r>
            <a:r>
              <a:rPr lang="en-CA" dirty="0"/>
              <a:t> </a:t>
            </a:r>
            <a:r>
              <a:rPr lang="en-CA" dirty="0" err="1"/>
              <a:t>và</a:t>
            </a:r>
            <a:r>
              <a:rPr lang="en-CA" dirty="0"/>
              <a:t> </a:t>
            </a:r>
            <a:r>
              <a:rPr lang="en-CA" dirty="0" err="1"/>
              <a:t>tiếp</a:t>
            </a:r>
            <a:r>
              <a:rPr lang="en-CA" dirty="0"/>
              <a:t> </a:t>
            </a:r>
            <a:r>
              <a:rPr lang="en-CA" dirty="0" err="1"/>
              <a:t>đất</a:t>
            </a:r>
            <a:r>
              <a:rPr lang="en-CA" dirty="0"/>
              <a:t> </a:t>
            </a:r>
            <a:r>
              <a:rPr lang="en-CA" dirty="0" err="1"/>
              <a:t>thì</a:t>
            </a:r>
            <a:r>
              <a:rPr lang="en-CA" dirty="0"/>
              <a:t> </a:t>
            </a:r>
            <a:r>
              <a:rPr lang="en-CA" dirty="0" err="1"/>
              <a:t>gót</a:t>
            </a:r>
            <a:r>
              <a:rPr lang="en-CA" dirty="0"/>
              <a:t> </a:t>
            </a:r>
            <a:r>
              <a:rPr lang="en-CA" dirty="0" err="1"/>
              <a:t>chân</a:t>
            </a:r>
            <a:r>
              <a:rPr lang="en-CA" dirty="0"/>
              <a:t> </a:t>
            </a:r>
            <a:r>
              <a:rPr lang="en-CA" dirty="0" err="1"/>
              <a:t>của</a:t>
            </a:r>
            <a:r>
              <a:rPr lang="en-CA" dirty="0"/>
              <a:t> </a:t>
            </a:r>
            <a:r>
              <a:rPr lang="en-CA" dirty="0" err="1"/>
              <a:t>bạn</a:t>
            </a:r>
            <a:r>
              <a:rPr lang="en-CA" dirty="0"/>
              <a:t> </a:t>
            </a:r>
            <a:r>
              <a:rPr lang="en-CA" dirty="0" err="1"/>
              <a:t>không</a:t>
            </a:r>
            <a:r>
              <a:rPr lang="en-CA" dirty="0"/>
              <a:t> </a:t>
            </a:r>
            <a:r>
              <a:rPr lang="en-CA" dirty="0" err="1"/>
              <a:t>được</a:t>
            </a:r>
            <a:r>
              <a:rPr lang="en-CA" dirty="0"/>
              <a:t> </a:t>
            </a:r>
            <a:r>
              <a:rPr lang="en-CA" dirty="0" err="1"/>
              <a:t>chạm</a:t>
            </a:r>
            <a:r>
              <a:rPr lang="en-CA" dirty="0"/>
              <a:t> </a:t>
            </a:r>
            <a:r>
              <a:rPr lang="en-CA" dirty="0" err="1"/>
              <a:t>đất</a:t>
            </a:r>
            <a:r>
              <a:rPr lang="en-CA" dirty="0"/>
              <a:t>, </a:t>
            </a:r>
            <a:r>
              <a:rPr lang="vi-VN" dirty="0"/>
              <a:t>tiếp xúc bằng 2 mũi bàn chân, </a:t>
            </a:r>
            <a:r>
              <a:rPr lang="en-CA" dirty="0" err="1"/>
              <a:t>chuyển</a:t>
            </a:r>
            <a:r>
              <a:rPr lang="en-CA" dirty="0"/>
              <a:t> </a:t>
            </a:r>
            <a:r>
              <a:rPr lang="en-CA" dirty="0" err="1"/>
              <a:t>động</a:t>
            </a:r>
            <a:r>
              <a:rPr lang="en-CA" dirty="0"/>
              <a:t> </a:t>
            </a:r>
            <a:r>
              <a:rPr lang="en-CA" dirty="0" err="1"/>
              <a:t>của</a:t>
            </a:r>
            <a:r>
              <a:rPr lang="en-CA" dirty="0"/>
              <a:t> </a:t>
            </a:r>
            <a:r>
              <a:rPr lang="en-CA" dirty="0" err="1"/>
              <a:t>sợi</a:t>
            </a:r>
            <a:r>
              <a:rPr lang="en-CA" dirty="0"/>
              <a:t> </a:t>
            </a:r>
            <a:r>
              <a:rPr lang="en-CA" dirty="0" err="1"/>
              <a:t>dây</a:t>
            </a:r>
            <a:r>
              <a:rPr lang="en-CA" dirty="0"/>
              <a:t> </a:t>
            </a:r>
            <a:r>
              <a:rPr lang="en-CA" dirty="0" err="1"/>
              <a:t>sẽ</a:t>
            </a:r>
            <a:r>
              <a:rPr lang="en-CA" dirty="0"/>
              <a:t> </a:t>
            </a:r>
            <a:r>
              <a:rPr lang="en-CA" dirty="0" err="1"/>
              <a:t>tỷ</a:t>
            </a:r>
            <a:r>
              <a:rPr lang="en-CA" dirty="0"/>
              <a:t> </a:t>
            </a:r>
            <a:r>
              <a:rPr lang="en-CA" dirty="0" err="1"/>
              <a:t>lệ</a:t>
            </a:r>
            <a:r>
              <a:rPr lang="en-CA" dirty="0"/>
              <a:t> </a:t>
            </a:r>
            <a:r>
              <a:rPr lang="en-CA" dirty="0" err="1"/>
              <a:t>thuận</a:t>
            </a:r>
            <a:r>
              <a:rPr lang="en-CA" dirty="0"/>
              <a:t> </a:t>
            </a:r>
            <a:r>
              <a:rPr lang="en-CA" dirty="0" err="1"/>
              <a:t>với</a:t>
            </a:r>
            <a:r>
              <a:rPr lang="en-CA" dirty="0"/>
              <a:t> </a:t>
            </a:r>
            <a:r>
              <a:rPr lang="en-CA" dirty="0" err="1"/>
              <a:t>tần</a:t>
            </a:r>
            <a:r>
              <a:rPr lang="en-CA" dirty="0"/>
              <a:t> </a:t>
            </a:r>
            <a:r>
              <a:rPr lang="en-CA" dirty="0" err="1"/>
              <a:t>suất</a:t>
            </a:r>
            <a:r>
              <a:rPr lang="en-CA" dirty="0"/>
              <a:t> di </a:t>
            </a:r>
            <a:r>
              <a:rPr lang="en-CA" dirty="0" err="1"/>
              <a:t>chuyển</a:t>
            </a:r>
            <a:r>
              <a:rPr lang="en-CA" dirty="0"/>
              <a:t> </a:t>
            </a:r>
            <a:r>
              <a:rPr lang="en-CA" dirty="0" err="1"/>
              <a:t>của</a:t>
            </a:r>
            <a:r>
              <a:rPr lang="en-CA" dirty="0"/>
              <a:t> </a:t>
            </a:r>
            <a:r>
              <a:rPr lang="en-CA" dirty="0" err="1"/>
              <a:t>đôi</a:t>
            </a:r>
            <a:r>
              <a:rPr lang="en-CA" dirty="0"/>
              <a:t> </a:t>
            </a:r>
            <a:r>
              <a:rPr lang="en-CA" dirty="0" err="1"/>
              <a:t>chân</a:t>
            </a:r>
            <a:r>
              <a:rPr lang="en-CA" dirty="0"/>
              <a:t>. </a:t>
            </a:r>
            <a:r>
              <a:rPr lang="en-CA" dirty="0" err="1"/>
              <a:t>Khi</a:t>
            </a:r>
            <a:r>
              <a:rPr lang="en-CA" dirty="0"/>
              <a:t> </a:t>
            </a:r>
            <a:r>
              <a:rPr lang="en-CA" dirty="0" err="1"/>
              <a:t>tập</a:t>
            </a:r>
            <a:r>
              <a:rPr lang="en-CA" dirty="0"/>
              <a:t> </a:t>
            </a:r>
            <a:r>
              <a:rPr lang="en-CA" dirty="0" err="1"/>
              <a:t>kiểu</a:t>
            </a:r>
            <a:r>
              <a:rPr lang="en-CA" dirty="0"/>
              <a:t> </a:t>
            </a:r>
            <a:r>
              <a:rPr lang="en-CA" dirty="0" err="1"/>
              <a:t>nhảy</a:t>
            </a:r>
            <a:r>
              <a:rPr lang="en-CA" dirty="0"/>
              <a:t> </a:t>
            </a:r>
            <a:r>
              <a:rPr lang="en-CA" dirty="0" err="1"/>
              <a:t>dây</a:t>
            </a:r>
            <a:r>
              <a:rPr lang="en-CA" dirty="0"/>
              <a:t> </a:t>
            </a:r>
            <a:r>
              <a:rPr lang="en-CA" dirty="0" err="1"/>
              <a:t>này</a:t>
            </a:r>
            <a:r>
              <a:rPr lang="en-CA" dirty="0"/>
              <a:t>, </a:t>
            </a:r>
            <a:r>
              <a:rPr lang="en-CA" dirty="0" err="1"/>
              <a:t>bạn</a:t>
            </a:r>
            <a:r>
              <a:rPr lang="en-CA" dirty="0"/>
              <a:t> </a:t>
            </a:r>
            <a:r>
              <a:rPr lang="en-CA" dirty="0" err="1"/>
              <a:t>không</a:t>
            </a:r>
            <a:r>
              <a:rPr lang="en-CA" dirty="0"/>
              <a:t> </a:t>
            </a:r>
            <a:r>
              <a:rPr lang="en-CA" dirty="0" err="1"/>
              <a:t>nhất</a:t>
            </a:r>
            <a:r>
              <a:rPr lang="en-CA" dirty="0"/>
              <a:t> </a:t>
            </a:r>
            <a:r>
              <a:rPr lang="en-CA" dirty="0" err="1"/>
              <a:t>thiết</a:t>
            </a:r>
            <a:r>
              <a:rPr lang="en-CA" dirty="0"/>
              <a:t> </a:t>
            </a:r>
            <a:r>
              <a:rPr lang="en-CA" dirty="0" err="1"/>
              <a:t>phải</a:t>
            </a:r>
            <a:r>
              <a:rPr lang="en-CA" dirty="0"/>
              <a:t> </a:t>
            </a:r>
            <a:r>
              <a:rPr lang="en-CA" dirty="0" err="1"/>
              <a:t>nhảy</a:t>
            </a:r>
            <a:r>
              <a:rPr lang="en-CA" dirty="0"/>
              <a:t> </a:t>
            </a:r>
            <a:r>
              <a:rPr lang="en-CA" dirty="0" err="1"/>
              <a:t>cao</a:t>
            </a:r>
            <a:r>
              <a:rPr lang="en-CA" dirty="0"/>
              <a:t>, </a:t>
            </a:r>
            <a:r>
              <a:rPr lang="en-CA" dirty="0" err="1"/>
              <a:t>chỉ</a:t>
            </a:r>
            <a:r>
              <a:rPr lang="en-CA" dirty="0"/>
              <a:t> </a:t>
            </a:r>
            <a:r>
              <a:rPr lang="en-CA" dirty="0" err="1"/>
              <a:t>nên</a:t>
            </a:r>
            <a:r>
              <a:rPr lang="en-CA" dirty="0"/>
              <a:t> </a:t>
            </a:r>
            <a:r>
              <a:rPr lang="en-CA" dirty="0" err="1"/>
              <a:t>bật</a:t>
            </a:r>
            <a:r>
              <a:rPr lang="en-CA" dirty="0"/>
              <a:t> </a:t>
            </a:r>
            <a:r>
              <a:rPr lang="en-CA" dirty="0" err="1"/>
              <a:t>nhảy</a:t>
            </a:r>
            <a:r>
              <a:rPr lang="en-CA" dirty="0"/>
              <a:t> </a:t>
            </a:r>
            <a:r>
              <a:rPr lang="en-CA" dirty="0" err="1"/>
              <a:t>vừa</a:t>
            </a:r>
            <a:r>
              <a:rPr lang="en-CA" dirty="0"/>
              <a:t> </a:t>
            </a:r>
            <a:r>
              <a:rPr lang="en-CA" dirty="0" err="1"/>
              <a:t>đủ</a:t>
            </a:r>
            <a:r>
              <a:rPr lang="en-CA" dirty="0"/>
              <a:t> </a:t>
            </a:r>
            <a:r>
              <a:rPr lang="en-CA" dirty="0" err="1"/>
              <a:t>để</a:t>
            </a:r>
            <a:r>
              <a:rPr lang="en-CA" dirty="0"/>
              <a:t> </a:t>
            </a:r>
            <a:r>
              <a:rPr lang="en-CA" dirty="0" err="1"/>
              <a:t>chân</a:t>
            </a:r>
            <a:r>
              <a:rPr lang="en-CA" dirty="0"/>
              <a:t> </a:t>
            </a:r>
            <a:r>
              <a:rPr lang="en-CA" dirty="0" err="1"/>
              <a:t>vượt</a:t>
            </a:r>
            <a:r>
              <a:rPr lang="en-CA" dirty="0"/>
              <a:t> qua </a:t>
            </a:r>
            <a:r>
              <a:rPr lang="en-CA" dirty="0" err="1"/>
              <a:t>được</a:t>
            </a:r>
            <a:r>
              <a:rPr lang="en-CA" dirty="0"/>
              <a:t> </a:t>
            </a:r>
            <a:r>
              <a:rPr lang="en-CA" dirty="0" err="1"/>
              <a:t>dây</a:t>
            </a:r>
            <a:r>
              <a:rPr lang="en-CA" dirty="0"/>
              <a:t> </a:t>
            </a:r>
            <a:r>
              <a:rPr lang="en-CA" dirty="0" err="1"/>
              <a:t>để</a:t>
            </a:r>
            <a:r>
              <a:rPr lang="en-CA" dirty="0"/>
              <a:t> </a:t>
            </a:r>
            <a:r>
              <a:rPr lang="en-CA" dirty="0" err="1"/>
              <a:t>tiết</a:t>
            </a:r>
            <a:r>
              <a:rPr lang="en-CA" dirty="0"/>
              <a:t> </a:t>
            </a:r>
            <a:r>
              <a:rPr lang="en-CA" dirty="0" err="1"/>
              <a:t>kiệm</a:t>
            </a:r>
            <a:r>
              <a:rPr lang="en-CA" dirty="0"/>
              <a:t> </a:t>
            </a:r>
            <a:r>
              <a:rPr lang="en-CA" dirty="0" err="1"/>
              <a:t>sức</a:t>
            </a:r>
            <a:r>
              <a:rPr lang="en-CA" dirty="0"/>
              <a:t> </a:t>
            </a:r>
            <a:r>
              <a:rPr lang="en-CA" dirty="0" err="1"/>
              <a:t>lực</a:t>
            </a:r>
            <a:r>
              <a:rPr lang="en-CA" dirty="0"/>
              <a:t> </a:t>
            </a:r>
            <a:r>
              <a:rPr lang="en-CA" dirty="0" err="1"/>
              <a:t>và</a:t>
            </a:r>
            <a:r>
              <a:rPr lang="en-CA" dirty="0"/>
              <a:t> </a:t>
            </a:r>
            <a:r>
              <a:rPr lang="en-CA" dirty="0" err="1"/>
              <a:t>có</a:t>
            </a:r>
            <a:r>
              <a:rPr lang="en-CA" dirty="0"/>
              <a:t> </a:t>
            </a:r>
            <a:r>
              <a:rPr lang="en-CA" dirty="0" err="1"/>
              <a:t>thể</a:t>
            </a:r>
            <a:r>
              <a:rPr lang="en-CA" dirty="0"/>
              <a:t> </a:t>
            </a:r>
            <a:r>
              <a:rPr lang="en-CA" dirty="0" err="1"/>
              <a:t>duy</a:t>
            </a:r>
            <a:r>
              <a:rPr lang="en-CA" dirty="0"/>
              <a:t> </a:t>
            </a:r>
            <a:r>
              <a:rPr lang="en-CA" dirty="0" err="1"/>
              <a:t>trì</a:t>
            </a:r>
            <a:r>
              <a:rPr lang="en-CA" dirty="0"/>
              <a:t> </a:t>
            </a:r>
            <a:r>
              <a:rPr lang="en-CA" dirty="0" err="1"/>
              <a:t>bài</a:t>
            </a:r>
            <a:r>
              <a:rPr lang="en-CA" dirty="0"/>
              <a:t> </a:t>
            </a:r>
            <a:r>
              <a:rPr lang="en-CA" dirty="0" err="1"/>
              <a:t>tập</a:t>
            </a:r>
            <a:r>
              <a:rPr lang="en-CA" dirty="0"/>
              <a:t> </a:t>
            </a:r>
            <a:r>
              <a:rPr lang="en-CA" dirty="0" err="1"/>
              <a:t>dài</a:t>
            </a:r>
            <a:r>
              <a:rPr lang="en-CA" dirty="0"/>
              <a:t> </a:t>
            </a:r>
            <a:r>
              <a:rPr lang="en-CA" dirty="0" err="1"/>
              <a:t>lâu</a:t>
            </a:r>
            <a:r>
              <a:rPr lang="en-CA" dirty="0"/>
              <a:t> </a:t>
            </a:r>
            <a:r>
              <a:rPr lang="en-CA" dirty="0" err="1"/>
              <a:t>hơn</a:t>
            </a:r>
            <a:endParaRPr lang="en-US" dirty="0"/>
          </a:p>
        </p:txBody>
      </p:sp>
    </p:spTree>
    <p:extLst>
      <p:ext uri="{BB962C8B-B14F-4D97-AF65-F5344CB8AC3E}">
        <p14:creationId xmlns:p14="http://schemas.microsoft.com/office/powerpoint/2010/main" xmlns="" val="978199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vi-VN" b="1" dirty="0">
                <a:solidFill>
                  <a:srgbClr val="FF0000"/>
                </a:solidFill>
              </a:rPr>
              <a:t>2. </a:t>
            </a:r>
            <a:r>
              <a:rPr lang="en-CA" b="1" dirty="0" err="1">
                <a:solidFill>
                  <a:srgbClr val="FF0000"/>
                </a:solidFill>
              </a:rPr>
              <a:t>Nhảy</a:t>
            </a:r>
            <a:r>
              <a:rPr lang="en-CA" b="1" dirty="0">
                <a:solidFill>
                  <a:srgbClr val="FF0000"/>
                </a:solidFill>
              </a:rPr>
              <a:t> </a:t>
            </a:r>
            <a:r>
              <a:rPr lang="en-CA" b="1" dirty="0" err="1">
                <a:solidFill>
                  <a:srgbClr val="FF0000"/>
                </a:solidFill>
              </a:rPr>
              <a:t>dây</a:t>
            </a:r>
            <a:r>
              <a:rPr lang="en-CA" b="1" dirty="0">
                <a:solidFill>
                  <a:srgbClr val="FF0000"/>
                </a:solidFill>
              </a:rPr>
              <a:t> </a:t>
            </a:r>
            <a:r>
              <a:rPr lang="vi-VN" b="1" dirty="0">
                <a:solidFill>
                  <a:srgbClr val="FF0000"/>
                </a:solidFill>
              </a:rPr>
              <a:t>b</a:t>
            </a:r>
            <a:r>
              <a:rPr lang="en-CA" b="1" dirty="0" err="1">
                <a:solidFill>
                  <a:srgbClr val="FF0000"/>
                </a:solidFill>
              </a:rPr>
              <a:t>ằng</a:t>
            </a:r>
            <a:r>
              <a:rPr lang="en-CA" b="1" dirty="0">
                <a:solidFill>
                  <a:srgbClr val="FF0000"/>
                </a:solidFill>
              </a:rPr>
              <a:t> 2 </a:t>
            </a:r>
            <a:r>
              <a:rPr lang="en-CA" b="1" dirty="0" err="1">
                <a:solidFill>
                  <a:srgbClr val="FF0000"/>
                </a:solidFill>
              </a:rPr>
              <a:t>chân</a:t>
            </a:r>
            <a:r>
              <a:rPr lang="vi-VN" b="1" dirty="0">
                <a:solidFill>
                  <a:srgbClr val="FF0000"/>
                </a:solidFill>
              </a:rPr>
              <a:t> nhịp đệm</a:t>
            </a:r>
            <a:r>
              <a:rPr lang="en-US" dirty="0">
                <a:solidFill>
                  <a:srgbClr val="FF0000"/>
                </a:solidFill>
              </a:rPr>
              <a:t/>
            </a:r>
            <a:br>
              <a:rPr lang="en-US" dirty="0">
                <a:solidFill>
                  <a:srgbClr val="FF0000"/>
                </a:solidFill>
              </a:rPr>
            </a:br>
            <a:endParaRPr lang="en-US" dirty="0"/>
          </a:p>
        </p:txBody>
      </p:sp>
      <p:sp>
        <p:nvSpPr>
          <p:cNvPr id="3" name="Content Placeholder 2"/>
          <p:cNvSpPr>
            <a:spLocks noGrp="1"/>
          </p:cNvSpPr>
          <p:nvPr>
            <p:ph idx="1"/>
          </p:nvPr>
        </p:nvSpPr>
        <p:spPr/>
        <p:txBody>
          <a:bodyPr/>
          <a:lstStyle/>
          <a:p>
            <a:pPr marL="0" lvl="0" indent="0">
              <a:buNone/>
            </a:pPr>
            <a:r>
              <a:rPr lang="vi-VN" dirty="0" smtClean="0"/>
              <a:t>   </a:t>
            </a:r>
            <a:r>
              <a:rPr lang="en-CA" dirty="0" err="1" smtClean="0"/>
              <a:t>Trọng</a:t>
            </a:r>
            <a:r>
              <a:rPr lang="en-CA" dirty="0" smtClean="0"/>
              <a:t>  </a:t>
            </a:r>
            <a:r>
              <a:rPr lang="en-CA" dirty="0" err="1"/>
              <a:t>kỹ</a:t>
            </a:r>
            <a:r>
              <a:rPr lang="en-CA" dirty="0"/>
              <a:t> </a:t>
            </a:r>
            <a:r>
              <a:rPr lang="en-CA" dirty="0" err="1"/>
              <a:t>thuật</a:t>
            </a:r>
            <a:r>
              <a:rPr lang="en-CA" dirty="0"/>
              <a:t> </a:t>
            </a:r>
            <a:r>
              <a:rPr lang="en-CA" dirty="0" err="1"/>
              <a:t>nhảy</a:t>
            </a:r>
            <a:r>
              <a:rPr lang="en-CA" dirty="0"/>
              <a:t> </a:t>
            </a:r>
            <a:r>
              <a:rPr lang="en-CA" dirty="0" err="1"/>
              <a:t>dây</a:t>
            </a:r>
            <a:r>
              <a:rPr lang="en-CA" dirty="0"/>
              <a:t> </a:t>
            </a:r>
            <a:r>
              <a:rPr lang="en-CA" dirty="0" err="1"/>
              <a:t>bằng</a:t>
            </a:r>
            <a:r>
              <a:rPr lang="en-CA" dirty="0"/>
              <a:t> 2 </a:t>
            </a:r>
            <a:r>
              <a:rPr lang="en-CA" dirty="0" err="1"/>
              <a:t>chân</a:t>
            </a:r>
            <a:r>
              <a:rPr lang="en-CA" dirty="0"/>
              <a:t> </a:t>
            </a:r>
            <a:r>
              <a:rPr lang="vi-VN" dirty="0"/>
              <a:t>nhịp đệm cũng giống như nhảy dây bằng 2 chân nhịp đơn nhưng tốc độ chậm hơn và có một nhịp  đệm bằng nữa bàn chân trước, trước khi thực hiện nhịp kế tiếp.</a:t>
            </a:r>
            <a:endParaRPr lang="en-US" dirty="0"/>
          </a:p>
        </p:txBody>
      </p:sp>
    </p:spTree>
    <p:extLst>
      <p:ext uri="{BB962C8B-B14F-4D97-AF65-F5344CB8AC3E}">
        <p14:creationId xmlns:p14="http://schemas.microsoft.com/office/powerpoint/2010/main" xmlns="" val="393709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marL="0" indent="0"/>
            <a:r>
              <a:rPr lang="vi-VN" dirty="0" smtClean="0">
                <a:solidFill>
                  <a:srgbClr val="FF0000"/>
                </a:solidFill>
              </a:rPr>
              <a:t>3. Bài </a:t>
            </a:r>
            <a:r>
              <a:rPr lang="vi-VN" dirty="0">
                <a:solidFill>
                  <a:srgbClr val="FF0000"/>
                </a:solidFill>
              </a:rPr>
              <a:t>nhảy dây</a:t>
            </a:r>
            <a:endParaRPr lang="en-US" dirty="0">
              <a:solidFill>
                <a:srgbClr val="FF0000"/>
              </a:solidFill>
            </a:endParaRPr>
          </a:p>
        </p:txBody>
      </p:sp>
      <p:pic>
        <p:nvPicPr>
          <p:cNvPr id="4" name="VIDEO NHAY DAY.mp4">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2133600" y="1143000"/>
            <a:ext cx="4572000" cy="5181600"/>
          </a:xfrm>
        </p:spPr>
      </p:pic>
    </p:spTree>
    <p:extLst>
      <p:ext uri="{BB962C8B-B14F-4D97-AF65-F5344CB8AC3E}">
        <p14:creationId xmlns:p14="http://schemas.microsoft.com/office/powerpoint/2010/main" xmlns="" val="1472040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14400" y="2209800"/>
            <a:ext cx="7239000" cy="3158153"/>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4636"/>
            <a:ext cx="9144000" cy="5090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380450"/>
            <a:ext cx="9296400" cy="509073"/>
          </a:xfrm>
          <a:prstGeom prst="rect">
            <a:avLst/>
          </a:prstGeom>
        </p:spPr>
      </p:pic>
    </p:spTree>
    <p:extLst>
      <p:ext uri="{BB962C8B-B14F-4D97-AF65-F5344CB8AC3E}">
        <p14:creationId xmlns:p14="http://schemas.microsoft.com/office/powerpoint/2010/main" xmlns="" val="3189209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7200" b="1" dirty="0" smtClean="0">
                <a:solidFill>
                  <a:srgbClr val="FF0000"/>
                </a:solidFill>
              </a:rPr>
              <a:t>NỘI DUNG CHÍNH</a:t>
            </a:r>
            <a:endParaRPr lang="en-US" sz="7200" b="1" dirty="0">
              <a:solidFill>
                <a:srgbClr val="FF0000"/>
              </a:solidFill>
            </a:endParaRPr>
          </a:p>
        </p:txBody>
      </p:sp>
      <p:sp>
        <p:nvSpPr>
          <p:cNvPr id="3" name="Content Placeholder 2"/>
          <p:cNvSpPr>
            <a:spLocks noGrp="1"/>
          </p:cNvSpPr>
          <p:nvPr>
            <p:ph idx="1"/>
          </p:nvPr>
        </p:nvSpPr>
        <p:spPr/>
        <p:txBody>
          <a:bodyPr>
            <a:normAutofit/>
          </a:bodyPr>
          <a:lstStyle/>
          <a:p>
            <a:pPr marL="0" indent="0">
              <a:lnSpc>
                <a:spcPct val="200000"/>
              </a:lnSpc>
              <a:buNone/>
            </a:pPr>
            <a:r>
              <a:rPr lang="vi-VN" sz="4800" dirty="0">
                <a:solidFill>
                  <a:srgbClr val="7030A0"/>
                </a:solidFill>
              </a:rPr>
              <a:t>A. Cầu </a:t>
            </a:r>
            <a:r>
              <a:rPr lang="vi-VN" sz="4800" dirty="0" smtClean="0">
                <a:solidFill>
                  <a:srgbClr val="7030A0"/>
                </a:solidFill>
              </a:rPr>
              <a:t>lông</a:t>
            </a:r>
            <a:endParaRPr lang="en-US" sz="4800" dirty="0">
              <a:solidFill>
                <a:srgbClr val="7030A0"/>
              </a:solidFill>
            </a:endParaRPr>
          </a:p>
          <a:p>
            <a:pPr marL="0" indent="0">
              <a:lnSpc>
                <a:spcPct val="200000"/>
              </a:lnSpc>
              <a:buNone/>
            </a:pPr>
            <a:r>
              <a:rPr lang="en-US" sz="4800" dirty="0" smtClean="0">
                <a:solidFill>
                  <a:srgbClr val="7030A0"/>
                </a:solidFill>
              </a:rPr>
              <a:t>B</a:t>
            </a:r>
            <a:r>
              <a:rPr lang="vi-VN" sz="4800" dirty="0" smtClean="0">
                <a:solidFill>
                  <a:srgbClr val="7030A0"/>
                </a:solidFill>
              </a:rPr>
              <a:t>. </a:t>
            </a:r>
            <a:r>
              <a:rPr lang="vi-VN" sz="4800" dirty="0">
                <a:solidFill>
                  <a:srgbClr val="7030A0"/>
                </a:solidFill>
              </a:rPr>
              <a:t>Nhảy dây</a:t>
            </a:r>
            <a:endParaRPr lang="en-US" sz="4800" dirty="0">
              <a:solidFill>
                <a:srgbClr val="7030A0"/>
              </a:solidFill>
            </a:endParaRPr>
          </a:p>
          <a:p>
            <a:pPr marL="0" indent="0">
              <a:lnSpc>
                <a:spcPct val="200000"/>
              </a:lnSpc>
              <a:buNone/>
            </a:pPr>
            <a:endParaRPr lang="vi-VN" sz="4800" b="1" i="1" dirty="0" smtClean="0">
              <a:solidFill>
                <a:schemeClr val="accent6">
                  <a:lumMod val="50000"/>
                </a:schemeClr>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1142999"/>
            <a:ext cx="7924800" cy="990601"/>
          </a:xfrm>
          <a:prstGeom prst="rect">
            <a:avLst/>
          </a:prstGeom>
        </p:spPr>
      </p:pic>
    </p:spTree>
    <p:extLst>
      <p:ext uri="{BB962C8B-B14F-4D97-AF65-F5344CB8AC3E}">
        <p14:creationId xmlns:p14="http://schemas.microsoft.com/office/powerpoint/2010/main" xmlns="" val="3965266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52600"/>
          </a:xfrm>
        </p:spPr>
        <p:txBody>
          <a:bodyPr>
            <a:noAutofit/>
          </a:bodyPr>
          <a:lstStyle/>
          <a:p>
            <a:r>
              <a:rPr lang="vi-VN" sz="6600" b="1" i="1" dirty="0">
                <a:solidFill>
                  <a:srgbClr val="7030A0"/>
                </a:solidFill>
              </a:rPr>
              <a:t>A. Cầu lông</a:t>
            </a:r>
            <a:r>
              <a:rPr lang="en-US" sz="6600" b="1" i="1" dirty="0">
                <a:solidFill>
                  <a:srgbClr val="7030A0"/>
                </a:solidFill>
              </a:rPr>
              <a:t/>
            </a:r>
            <a:br>
              <a:rPr lang="en-US" sz="6600" b="1" i="1" dirty="0">
                <a:solidFill>
                  <a:srgbClr val="7030A0"/>
                </a:solidFill>
              </a:rPr>
            </a:br>
            <a:endParaRPr lang="en-US" sz="6600" b="1" i="1" dirty="0">
              <a:solidFill>
                <a:srgbClr val="7030A0"/>
              </a:solidFill>
            </a:endParaRPr>
          </a:p>
        </p:txBody>
      </p:sp>
      <p:sp>
        <p:nvSpPr>
          <p:cNvPr id="3" name="Content Placeholder 2"/>
          <p:cNvSpPr>
            <a:spLocks noGrp="1"/>
          </p:cNvSpPr>
          <p:nvPr>
            <p:ph idx="1"/>
          </p:nvPr>
        </p:nvSpPr>
        <p:spPr>
          <a:xfrm>
            <a:off x="0" y="1600201"/>
            <a:ext cx="9144000" cy="4267200"/>
          </a:xfrm>
        </p:spPr>
        <p:txBody>
          <a:bodyPr>
            <a:normAutofit/>
          </a:bodyPr>
          <a:lstStyle/>
          <a:p>
            <a:pPr marL="0" indent="0">
              <a:buNone/>
            </a:pPr>
            <a:r>
              <a:rPr lang="vi-VN" sz="4000" b="1" dirty="0"/>
              <a:t/>
            </a:r>
            <a:br>
              <a:rPr lang="vi-VN" sz="4000" b="1" dirty="0"/>
            </a:br>
            <a:r>
              <a:rPr lang="vi-VN" sz="4000" dirty="0">
                <a:solidFill>
                  <a:srgbClr val="FF0000"/>
                </a:solidFill>
              </a:rPr>
              <a:t>1. Di chuyển đơn bước</a:t>
            </a:r>
            <a:endParaRPr lang="en-US" sz="4000" dirty="0">
              <a:solidFill>
                <a:srgbClr val="FF0000"/>
              </a:solidFill>
            </a:endParaRPr>
          </a:p>
          <a:p>
            <a:pPr marL="0" indent="0">
              <a:buNone/>
            </a:pPr>
            <a:r>
              <a:rPr lang="en-US" sz="4000" dirty="0" smtClean="0">
                <a:solidFill>
                  <a:srgbClr val="FF0000"/>
                </a:solidFill>
              </a:rPr>
              <a:t>2</a:t>
            </a:r>
            <a:r>
              <a:rPr lang="vi-VN" sz="4000" dirty="0" smtClean="0">
                <a:solidFill>
                  <a:srgbClr val="FF0000"/>
                </a:solidFill>
              </a:rPr>
              <a:t>. </a:t>
            </a:r>
            <a:r>
              <a:rPr lang="vi-VN" sz="4000" dirty="0">
                <a:solidFill>
                  <a:srgbClr val="FF0000"/>
                </a:solidFill>
              </a:rPr>
              <a:t>Di chuyển đơn </a:t>
            </a:r>
            <a:r>
              <a:rPr lang="vi-VN" sz="4000" dirty="0" smtClean="0">
                <a:solidFill>
                  <a:srgbClr val="FF0000"/>
                </a:solidFill>
              </a:rPr>
              <a:t>bước kết hợp đánh cầu</a:t>
            </a:r>
            <a:endParaRPr lang="en-US" sz="4000" dirty="0">
              <a:solidFill>
                <a:srgbClr val="FF0000"/>
              </a:solidFill>
            </a:endParaRPr>
          </a:p>
        </p:txBody>
      </p:sp>
    </p:spTree>
    <p:extLst>
      <p:ext uri="{BB962C8B-B14F-4D97-AF65-F5344CB8AC3E}">
        <p14:creationId xmlns:p14="http://schemas.microsoft.com/office/powerpoint/2010/main" xmlns="" val="2067128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676400"/>
          </a:xfrm>
        </p:spPr>
        <p:txBody>
          <a:bodyPr>
            <a:noAutofit/>
          </a:bodyPr>
          <a:lstStyle/>
          <a:p>
            <a:r>
              <a:rPr lang="vi-VN" dirty="0">
                <a:solidFill>
                  <a:srgbClr val="FF0000"/>
                </a:solidFill>
              </a:rPr>
              <a:t>1. Di chuyển đơn </a:t>
            </a:r>
            <a:r>
              <a:rPr lang="vi-VN" dirty="0" smtClean="0">
                <a:solidFill>
                  <a:srgbClr val="FF0000"/>
                </a:solidFill>
              </a:rPr>
              <a:t>bước</a:t>
            </a:r>
            <a:br>
              <a:rPr lang="vi-VN" dirty="0" smtClean="0">
                <a:solidFill>
                  <a:srgbClr val="FF0000"/>
                </a:solidFill>
              </a:rPr>
            </a:br>
            <a:r>
              <a:rPr lang="vi-VN" dirty="0" smtClean="0">
                <a:solidFill>
                  <a:srgbClr val="FF0000"/>
                </a:solidFill>
              </a:rPr>
              <a:t>  </a:t>
            </a:r>
            <a:r>
              <a:rPr lang="vi-VN" sz="3600" dirty="0" smtClean="0"/>
              <a:t> </a:t>
            </a:r>
            <a:endParaRPr lang="en-US" sz="3600" dirty="0"/>
          </a:p>
        </p:txBody>
      </p:sp>
      <p:sp>
        <p:nvSpPr>
          <p:cNvPr id="4" name="Content Placeholder 3"/>
          <p:cNvSpPr>
            <a:spLocks noGrp="1"/>
          </p:cNvSpPr>
          <p:nvPr>
            <p:ph idx="1"/>
          </p:nvPr>
        </p:nvSpPr>
        <p:spPr>
          <a:xfrm>
            <a:off x="457200" y="2209800"/>
            <a:ext cx="8229600" cy="4419600"/>
          </a:xfrm>
        </p:spPr>
        <p:txBody>
          <a:bodyPr>
            <a:normAutofit/>
          </a:bodyPr>
          <a:lstStyle/>
          <a:p>
            <a:pPr marL="0" indent="0">
              <a:buNone/>
            </a:pPr>
            <a:r>
              <a:rPr lang="vi-VN" dirty="0" smtClean="0"/>
              <a:t>             Bốn </a:t>
            </a:r>
            <a:r>
              <a:rPr lang="vi-VN" dirty="0"/>
              <a:t>hướng di chuyển chính</a:t>
            </a:r>
          </a:p>
        </p:txBody>
      </p:sp>
    </p:spTree>
    <p:extLst>
      <p:ext uri="{BB962C8B-B14F-4D97-AF65-F5344CB8AC3E}">
        <p14:creationId xmlns:p14="http://schemas.microsoft.com/office/powerpoint/2010/main" xmlns="" val="3786821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934200" cy="1600200"/>
          </a:xfrm>
        </p:spPr>
        <p:txBody>
          <a:bodyPr>
            <a:noAutofit/>
          </a:bodyPr>
          <a:lstStyle/>
          <a:p>
            <a:r>
              <a:rPr lang="vi-VN" sz="4800" dirty="0">
                <a:solidFill>
                  <a:srgbClr val="FF0000"/>
                </a:solidFill>
              </a:rPr>
              <a:t>1.1. Tiến phải</a:t>
            </a:r>
            <a:r>
              <a:rPr lang="en-US" sz="4800" dirty="0"/>
              <a:t/>
            </a:r>
            <a:br>
              <a:rPr lang="en-US" sz="4800" dirty="0"/>
            </a:br>
            <a:endParaRPr lang="en-US" sz="4800" dirty="0"/>
          </a:p>
        </p:txBody>
      </p:sp>
      <p:sp>
        <p:nvSpPr>
          <p:cNvPr id="3" name="Content Placeholder 2"/>
          <p:cNvSpPr>
            <a:spLocks noGrp="1"/>
          </p:cNvSpPr>
          <p:nvPr>
            <p:ph idx="1"/>
          </p:nvPr>
        </p:nvSpPr>
        <p:spPr>
          <a:xfrm>
            <a:off x="457200" y="1143000"/>
            <a:ext cx="8229600" cy="5181600"/>
          </a:xfrm>
        </p:spPr>
        <p:txBody>
          <a:bodyPr/>
          <a:lstStyle/>
          <a:p>
            <a:pPr marL="0" indent="0">
              <a:buNone/>
            </a:pPr>
            <a:r>
              <a:rPr lang="vi-VN" dirty="0" smtClean="0"/>
              <a:t>    Khi </a:t>
            </a:r>
            <a:r>
              <a:rPr lang="vi-VN" dirty="0"/>
              <a:t>thấy cầu rơi trong phạm vi góc ¼ vòng tròn phía trước bên phải cơ thể thì lấy mũi chân trái làm trụ, chân phải bước về phía trước hướng cầu rơi 1 bước, độ dài phụ thuộc vào điểm rơi của cầu gần hay xa người, rồi phối hợp đánh cầu. Sau đó đạp nhanh chân phải bước về vị trí ban đầu</a:t>
            </a:r>
            <a:endParaRPr lang="en-US" dirty="0"/>
          </a:p>
          <a:p>
            <a:endParaRPr lang="en-US" dirty="0"/>
          </a:p>
        </p:txBody>
      </p:sp>
    </p:spTree>
    <p:extLst>
      <p:ext uri="{BB962C8B-B14F-4D97-AF65-F5344CB8AC3E}">
        <p14:creationId xmlns:p14="http://schemas.microsoft.com/office/powerpoint/2010/main" xmlns="" val="4003264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a:p>
        </p:txBody>
      </p:sp>
      <p:sp>
        <p:nvSpPr>
          <p:cNvPr id="3" name="Rectangle 2"/>
          <p:cNvSpPr/>
          <p:nvPr/>
        </p:nvSpPr>
        <p:spPr>
          <a:xfrm>
            <a:off x="0" y="0"/>
            <a:ext cx="9144000" cy="12192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381000"/>
            <a:ext cx="8077200"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0505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325562"/>
          </a:xfrm>
        </p:spPr>
        <p:txBody>
          <a:bodyPr>
            <a:noAutofit/>
          </a:bodyPr>
          <a:lstStyle/>
          <a:p>
            <a:r>
              <a:rPr lang="vi-VN" sz="4800" dirty="0">
                <a:solidFill>
                  <a:srgbClr val="FF0000"/>
                </a:solidFill>
              </a:rPr>
              <a:t>1.2. Tiến trái</a:t>
            </a:r>
            <a:endParaRPr lang="en-US" sz="4800" dirty="0">
              <a:solidFill>
                <a:srgbClr val="FF0000"/>
              </a:solidFill>
            </a:endParaRPr>
          </a:p>
        </p:txBody>
      </p:sp>
      <p:sp>
        <p:nvSpPr>
          <p:cNvPr id="3" name="Content Placeholder 2"/>
          <p:cNvSpPr>
            <a:spLocks noGrp="1"/>
          </p:cNvSpPr>
          <p:nvPr>
            <p:ph idx="1"/>
          </p:nvPr>
        </p:nvSpPr>
        <p:spPr>
          <a:xfrm>
            <a:off x="0" y="1905000"/>
            <a:ext cx="9144000" cy="4724400"/>
          </a:xfrm>
        </p:spPr>
        <p:txBody>
          <a:bodyPr>
            <a:normAutofit fontScale="92500"/>
          </a:bodyPr>
          <a:lstStyle/>
          <a:p>
            <a:pPr marL="0" indent="0">
              <a:lnSpc>
                <a:spcPct val="150000"/>
              </a:lnSpc>
              <a:buNone/>
            </a:pPr>
            <a:r>
              <a:rPr lang="vi-VN" dirty="0" smtClean="0"/>
              <a:t>    Khi </a:t>
            </a:r>
            <a:r>
              <a:rPr lang="vi-VN" dirty="0"/>
              <a:t>thấy cầu rơi trong phạm vi góc ¼ vòng tròn phía trước bên trái cơ thể thì lấy bàn chân trái làm trụ, chân phải bước về phía trước bên trái hướng cầu rơi 1 bước độ dài phụ thuộc vào điểm rơi của cầu gần hay xa người, rồi phối hợp đánh cầu trái tay. Sau đó đạp nhanh chân phải bước về vị trí ban đầu</a:t>
            </a:r>
            <a:endParaRPr lang="en-US" dirty="0"/>
          </a:p>
          <a:p>
            <a:pPr marL="0" indent="0">
              <a:lnSpc>
                <a:spcPct val="150000"/>
              </a:lnSpc>
              <a:buNone/>
            </a:pPr>
            <a:endParaRPr lang="vi-VN" sz="3200" dirty="0" smtClean="0"/>
          </a:p>
        </p:txBody>
      </p:sp>
    </p:spTree>
    <p:extLst>
      <p:ext uri="{BB962C8B-B14F-4D97-AF65-F5344CB8AC3E}">
        <p14:creationId xmlns:p14="http://schemas.microsoft.com/office/powerpoint/2010/main" xmlns="" val="3804596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28600"/>
            <a:ext cx="8382000"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3420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554162"/>
          </a:xfrm>
        </p:spPr>
        <p:txBody>
          <a:bodyPr>
            <a:noAutofit/>
          </a:bodyPr>
          <a:lstStyle/>
          <a:p>
            <a:pPr algn="l"/>
            <a:r>
              <a:rPr lang="en-US" dirty="0">
                <a:solidFill>
                  <a:srgbClr val="FF0000"/>
                </a:solidFill>
              </a:rPr>
              <a:t/>
            </a:r>
            <a:br>
              <a:rPr lang="en-US" dirty="0">
                <a:solidFill>
                  <a:srgbClr val="FF0000"/>
                </a:solidFill>
              </a:rPr>
            </a:br>
            <a:r>
              <a:rPr lang="vi-VN" dirty="0" smtClean="0">
                <a:solidFill>
                  <a:srgbClr val="FF0000"/>
                </a:solidFill>
              </a:rPr>
              <a:t>       </a:t>
            </a:r>
            <a:r>
              <a:rPr lang="vi-VN" sz="4800" dirty="0" smtClean="0">
                <a:solidFill>
                  <a:srgbClr val="FF0000"/>
                </a:solidFill>
              </a:rPr>
              <a:t>1.3</a:t>
            </a:r>
            <a:r>
              <a:rPr lang="vi-VN" sz="4800" dirty="0">
                <a:solidFill>
                  <a:srgbClr val="FF0000"/>
                </a:solidFill>
              </a:rPr>
              <a:t>. Lùi phải</a:t>
            </a:r>
            <a:r>
              <a:rPr lang="en-US" sz="4800" dirty="0">
                <a:solidFill>
                  <a:srgbClr val="FF0000"/>
                </a:solidFill>
              </a:rPr>
              <a:t/>
            </a:r>
            <a:br>
              <a:rPr lang="en-US" sz="4800" dirty="0">
                <a:solidFill>
                  <a:srgbClr val="FF0000"/>
                </a:solidFill>
              </a:rPr>
            </a:br>
            <a:endParaRPr lang="en-US" sz="4800" b="1" dirty="0">
              <a:solidFill>
                <a:srgbClr val="FF0000"/>
              </a:solidFill>
            </a:endParaRPr>
          </a:p>
        </p:txBody>
      </p:sp>
      <p:sp>
        <p:nvSpPr>
          <p:cNvPr id="3" name="Content Placeholder 2"/>
          <p:cNvSpPr>
            <a:spLocks noGrp="1"/>
          </p:cNvSpPr>
          <p:nvPr>
            <p:ph idx="1"/>
          </p:nvPr>
        </p:nvSpPr>
        <p:spPr>
          <a:xfrm>
            <a:off x="152400" y="1600200"/>
            <a:ext cx="8915400" cy="5257800"/>
          </a:xfrm>
        </p:spPr>
        <p:txBody>
          <a:bodyPr/>
          <a:lstStyle/>
          <a:p>
            <a:pPr marL="0" indent="0">
              <a:buNone/>
            </a:pPr>
            <a:r>
              <a:rPr lang="en-US" dirty="0" smtClean="0"/>
              <a:t> </a:t>
            </a:r>
            <a:r>
              <a:rPr lang="vi-VN" dirty="0" smtClean="0"/>
              <a:t>     Khi </a:t>
            </a:r>
            <a:r>
              <a:rPr lang="vi-VN" dirty="0"/>
              <a:t>thấy cầu rơi sát chân phải hoặc trong phạm vi góc ¼ vòng tròn phía sau  bên phải cơ thể thì lấy chân trái làm trụ, chân phải bước lùi về phía sau  hướng cầu rơi 1 bước, độ dài phụ thuộc vào điểm rơi của cầu gần hay xa người, rồi phối hợp đánh cầu phải. Sau đó đạp nhanh chân phải bước về vị trí ban đầu</a:t>
            </a:r>
            <a:endParaRPr lang="en-US" dirty="0"/>
          </a:p>
          <a:p>
            <a:pPr marL="0" indent="0">
              <a:buNone/>
            </a:pPr>
            <a:endParaRPr lang="vi-VN" sz="3200" dirty="0" smtClean="0"/>
          </a:p>
        </p:txBody>
      </p:sp>
    </p:spTree>
    <p:extLst>
      <p:ext uri="{BB962C8B-B14F-4D97-AF65-F5344CB8AC3E}">
        <p14:creationId xmlns:p14="http://schemas.microsoft.com/office/powerpoint/2010/main" xmlns="" val="3169905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TotalTime>
  <Words>531</Words>
  <Application>Microsoft Office PowerPoint</Application>
  <PresentationFormat>On-screen Show (4:3)</PresentationFormat>
  <Paragraphs>26</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NỘI DUNG CHÍNH</vt:lpstr>
      <vt:lpstr>A. Cầu lông </vt:lpstr>
      <vt:lpstr>1. Di chuyển đơn bước    </vt:lpstr>
      <vt:lpstr>1.1. Tiến phải </vt:lpstr>
      <vt:lpstr>Slide 6</vt:lpstr>
      <vt:lpstr>1.2. Tiến trái</vt:lpstr>
      <vt:lpstr>Slide 8</vt:lpstr>
      <vt:lpstr>        1.3. Lùi phải </vt:lpstr>
      <vt:lpstr>Slide 10</vt:lpstr>
      <vt:lpstr>1.4. Lùi trái </vt:lpstr>
      <vt:lpstr>Slide 12</vt:lpstr>
      <vt:lpstr>B. Nhảy dây</vt:lpstr>
      <vt:lpstr>1. Nhảy dây bằng 2 chân nhịp đơn</vt:lpstr>
      <vt:lpstr>2. Nhảy dây bằng 2 chân nhịp đệm </vt:lpstr>
      <vt:lpstr>3. Bài nhảy dây</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 pro</cp:lastModifiedBy>
  <cp:revision>56</cp:revision>
  <dcterms:created xsi:type="dcterms:W3CDTF">2021-09-01T11:32:04Z</dcterms:created>
  <dcterms:modified xsi:type="dcterms:W3CDTF">2021-10-03T08:21:12Z</dcterms:modified>
</cp:coreProperties>
</file>